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5" r:id="rId4"/>
    <p:sldId id="284" r:id="rId5"/>
    <p:sldId id="287" r:id="rId6"/>
    <p:sldId id="288" r:id="rId7"/>
    <p:sldId id="289" r:id="rId8"/>
    <p:sldId id="290" r:id="rId9"/>
    <p:sldId id="291" r:id="rId10"/>
    <p:sldId id="286" r:id="rId11"/>
    <p:sldId id="292" r:id="rId12"/>
    <p:sldId id="293" r:id="rId13"/>
    <p:sldId id="294" r:id="rId14"/>
    <p:sldId id="319" r:id="rId15"/>
    <p:sldId id="295" r:id="rId16"/>
    <p:sldId id="300" r:id="rId17"/>
    <p:sldId id="301" r:id="rId18"/>
    <p:sldId id="302" r:id="rId19"/>
    <p:sldId id="303" r:id="rId20"/>
    <p:sldId id="304" r:id="rId21"/>
    <p:sldId id="297" r:id="rId22"/>
    <p:sldId id="259" r:id="rId23"/>
    <p:sldId id="305" r:id="rId24"/>
    <p:sldId id="306" r:id="rId25"/>
    <p:sldId id="317" r:id="rId26"/>
    <p:sldId id="298" r:id="rId27"/>
    <p:sldId id="307" r:id="rId28"/>
    <p:sldId id="308" r:id="rId29"/>
    <p:sldId id="309" r:id="rId30"/>
    <p:sldId id="310" r:id="rId31"/>
    <p:sldId id="314" r:id="rId32"/>
    <p:sldId id="311" r:id="rId33"/>
    <p:sldId id="315" r:id="rId34"/>
    <p:sldId id="312" r:id="rId35"/>
    <p:sldId id="316" r:id="rId36"/>
    <p:sldId id="313" r:id="rId37"/>
    <p:sldId id="318" r:id="rId38"/>
    <p:sldId id="271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40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0" y="914400"/>
            <a:ext cx="9144000" cy="838200"/>
          </a:xfrm>
        </p:spPr>
        <p:txBody>
          <a:bodyPr>
            <a:normAutofit fontScale="70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26670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33400" y="4343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33400" y="56388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TEACHER’S NAME: VO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THI HONG LAN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834</Words>
  <Application>Microsoft Office PowerPoint</Application>
  <PresentationFormat>On-screen Show (4:3)</PresentationFormat>
  <Paragraphs>247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Admin</cp:lastModifiedBy>
  <cp:revision>47</cp:revision>
  <dcterms:created xsi:type="dcterms:W3CDTF">2017-10-25T09:03:31Z</dcterms:created>
  <dcterms:modified xsi:type="dcterms:W3CDTF">2018-04-01T04:25:21Z</dcterms:modified>
</cp:coreProperties>
</file>